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82421" y="1549653"/>
            <a:ext cx="8791575" cy="2387600"/>
          </a:xfrm>
        </p:spPr>
        <p:txBody>
          <a:bodyPr/>
          <a:lstStyle/>
          <a:p>
            <a:pPr algn="ctr"/>
            <a:r>
              <a:rPr lang="en-US" dirty="0" smtClean="0"/>
              <a:t>English phonetics Course</a:t>
            </a:r>
            <a:br>
              <a:rPr lang="en-US" dirty="0" smtClean="0"/>
            </a:br>
            <a:r>
              <a:rPr lang="en-US" dirty="0" smtClean="0"/>
              <a:t>LECTURE 1</a:t>
            </a:r>
            <a:br>
              <a:rPr lang="en-US" dirty="0" smtClean="0"/>
            </a:br>
            <a:r>
              <a:rPr lang="en-US" dirty="0" smtClean="0"/>
              <a:t>THE ORGANS OF SPEECH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59332" y="4695900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INSTRUCTOR: Prof. </a:t>
            </a:r>
            <a:r>
              <a:rPr lang="en-US" sz="4400" dirty="0" err="1" smtClean="0"/>
              <a:t>hesham</a:t>
            </a:r>
            <a:r>
              <a:rPr lang="en-US" sz="4400" dirty="0" smtClean="0"/>
              <a:t> </a:t>
            </a:r>
            <a:r>
              <a:rPr lang="en-US" sz="4400" dirty="0" err="1" smtClean="0"/>
              <a:t>hasan</a:t>
            </a:r>
            <a:endParaRPr lang="ar-SA" sz="4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25" y="31617"/>
            <a:ext cx="1518036" cy="15180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27903" cy="17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059678"/>
            <a:ext cx="9341621" cy="51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9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987" y="495658"/>
            <a:ext cx="9896253" cy="5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267" y="461475"/>
            <a:ext cx="10510289" cy="57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4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38" y="529839"/>
            <a:ext cx="10696997" cy="61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947" y="410199"/>
            <a:ext cx="10532142" cy="58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7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TM04033919[[fn=دارة]]</Template>
  <TotalTime>80</TotalTime>
  <Words>9</Words>
  <Application>Microsoft Office PowerPoint</Application>
  <PresentationFormat>ملء الشاشة</PresentationFormat>
  <Paragraphs>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Tw Cen MT</vt:lpstr>
      <vt:lpstr>دارة</vt:lpstr>
      <vt:lpstr>English phonetics Course LECTURE 1 THE ORGANS OF SPEECH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phonetics Course LECTURE 1 THE ORGANS OF SPEECH</dc:title>
  <dc:creator>‏‏مستخدم Windows</dc:creator>
  <cp:lastModifiedBy>‏‏مستخدم Windows</cp:lastModifiedBy>
  <cp:revision>13</cp:revision>
  <dcterms:created xsi:type="dcterms:W3CDTF">2020-10-25T14:34:57Z</dcterms:created>
  <dcterms:modified xsi:type="dcterms:W3CDTF">2021-01-03T14:53:04Z</dcterms:modified>
</cp:coreProperties>
</file>